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7" r:id="rId3"/>
    <p:sldId id="273" r:id="rId4"/>
    <p:sldId id="281" r:id="rId5"/>
    <p:sldId id="287" r:id="rId6"/>
    <p:sldId id="29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CFF95-07DE-3205-E3A3-E2F4FE21D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3CA5F-AA5E-0E00-1A7D-B4582837C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BE16F1-8112-4B03-E070-ABF50E1B4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2E496-C774-4625-BF75-D5BA6FFF87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58524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260CE4-05DC-23B6-642D-ABC913525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2659E-A13C-86BC-41EB-646B8DA52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16FE8B-F0DA-9628-272C-2A20A1CD6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8AF84-166E-4FC4-BD2A-95FDC7D3C6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57935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2A694C-0AA8-97A0-3A2B-CFE8340B4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866DA-3CB9-D49D-4D69-04806E1AE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92C3A-940E-6188-D109-9AD8A3343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A7FC5-54DB-40C6-BBCE-C9A8B0A21EF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39910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751606-E266-DB28-041E-2BF023BE7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516BA7-94AE-6023-D0A8-C84E5614A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415CA7-E2F9-809A-B3C8-CD535B61E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C8D2D-84A3-445B-860F-C7C03AF553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68068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B3A7BA-B40F-2C3A-FB94-10221E47B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F8991-02EE-A41B-52F5-A6017ED8F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337ED-08D2-1235-57E9-F53870638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7FFBE-A992-4A83-BE7E-031DC9F96D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4218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999FC3F-AB56-B308-C0E7-CAC405CD2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4FE879B-65D1-CD1B-620A-85010574D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8E8E19E-128C-94F5-98FA-12774334F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3C4DD-F7B6-4C7E-8E38-C747705F87F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773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50AEDE9-C6CD-405B-2CB2-4B377365B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DBBDA07-460D-C646-9723-C308343CD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74D9CD1-58AF-3575-04C7-EAEA45CD8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AAD09-4574-4CCD-8847-73A3FB959C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43790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43F0DF3-379D-64F3-7C26-09D6F231E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C7D3AD0-22A0-AB41-25FC-1061122DD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BE60AD0-44B2-C009-852F-77987FF07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99CE9-FF49-49F6-BC09-672BB0637A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87794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9D676BC-DC1F-1CAE-69A6-B8D293EA7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A92E702-D489-A3B8-4668-3502F994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D069CB5-8BC8-EE2B-5CE3-4735269A9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88A28-4E85-4DEB-9887-1B23A9A9EA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82693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C84992-92CA-FC8B-D91E-D6CD7B059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DACE27-1FF2-4F48-3445-73D15A0BA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8CF85C5-F56E-3452-2195-9E1B98AAD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7C0BD-D559-4BA6-A72B-FE7CD49E779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07869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34658D-2826-9FF5-C1A3-788BCC653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87A45C0-0875-9ED8-EEED-CBA39B6DB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110557-7DD4-443C-B8B7-5A9A0E58F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80685-F347-477C-86A7-48AE20D830D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4014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E3F0197-9176-443D-F859-EE6167874B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56CA49E-2199-5F1B-668E-53D826DF57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7391EE-21CD-CBB0-589C-0906E6C1B3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3F768-F0DC-EC1C-A0DD-EAB6CDBE5C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2E6C1-45A4-7E4B-1E70-134DFDC99D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B0E1A51-AC0D-4DF6-ABB2-55D857CD132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5D7818EE-F732-703D-CB7A-8B7DC110447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343025" y="1196975"/>
            <a:ext cx="10153650" cy="411480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While shepherds watched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their flocks by night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All seated on the ground,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 angel of the Lord came down,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glory shone around.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8F578BEA-3126-5B51-7A61-2FD6ACA9B5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08646"/>
            <a:ext cx="10515600" cy="3240707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Fear not! said he; for mighty dread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Had seized their troubled mind;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Glad tidings of great joy I bring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To you and all mankind.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FFABC156-AC8A-555A-05D0-4C3FEE6A66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50876" y="1772704"/>
            <a:ext cx="9290248" cy="3312591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To you, in David's town, this day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Is born, of David's line,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 Saviour, who is Christ the Lord;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this shall be the sign: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5090E48B-BC93-6DC7-EFF9-59DBC1C6BF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01205"/>
            <a:ext cx="10515600" cy="345559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4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400" dirty="0">
                <a:solidFill>
                  <a:schemeClr val="bg1"/>
                </a:solidFill>
              </a:rPr>
              <a:t>The heavenly babe you there shall find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400" dirty="0">
                <a:solidFill>
                  <a:schemeClr val="bg1"/>
                </a:solidFill>
              </a:rPr>
              <a:t>To human view displayed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400" dirty="0">
                <a:solidFill>
                  <a:schemeClr val="bg1"/>
                </a:solidFill>
              </a:rPr>
              <a:t>All meanly wrapped in swathing bands,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400" dirty="0">
                <a:solidFill>
                  <a:schemeClr val="bg1"/>
                </a:solidFill>
              </a:rPr>
              <a:t>And in a manger laid.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7EF92B8F-F516-1A9E-83FF-5F0787F9AE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6840" y="1844712"/>
            <a:ext cx="9938320" cy="3168575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5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Thus </a:t>
            </a:r>
            <a:r>
              <a:rPr lang="en-AU" altLang="en-US" sz="4000" dirty="0" err="1">
                <a:solidFill>
                  <a:schemeClr val="bg1"/>
                </a:solidFill>
              </a:rPr>
              <a:t>spake</a:t>
            </a:r>
            <a:r>
              <a:rPr lang="en-AU" altLang="en-US" sz="4000" dirty="0">
                <a:solidFill>
                  <a:schemeClr val="bg1"/>
                </a:solidFill>
              </a:rPr>
              <a:t> the seraph, and forthwith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Appeared a shining throng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Of angels, praising God, and thus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Addressed their joyful song: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AACA66B0-7354-77F9-CB35-9E1EAEBA77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84672"/>
            <a:ext cx="10515600" cy="388865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6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All glory be to God on high,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to the earth be peace;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Goodwill henceforth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from Heaven to men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Begin and never cease!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039451-52D7-D94B-222A-425B8F14B986}"/>
              </a:ext>
            </a:extLst>
          </p:cNvPr>
          <p:cNvSpPr/>
          <p:nvPr/>
        </p:nvSpPr>
        <p:spPr>
          <a:xfrm>
            <a:off x="192088" y="5589588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CCLI Song # 2088730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George </a:t>
            </a:r>
            <a:r>
              <a:rPr lang="en-AU" sz="1050" dirty="0" err="1">
                <a:solidFill>
                  <a:schemeClr val="bg1"/>
                </a:solidFill>
                <a:latin typeface="+mn-lt"/>
              </a:rPr>
              <a:t>Kirbye</a:t>
            </a:r>
            <a:r>
              <a:rPr lang="en-AU" sz="1050" dirty="0">
                <a:solidFill>
                  <a:schemeClr val="bg1"/>
                </a:solidFill>
                <a:latin typeface="+mn-lt"/>
              </a:rPr>
              <a:t> | Nahum Tate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© Words: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Music: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  <a:latin typeface="+mn-lt"/>
              </a:rPr>
              <a:t>SongSelect</a:t>
            </a:r>
            <a:r>
              <a:rPr lang="en-AU" sz="1050" dirty="0">
                <a:solidFill>
                  <a:schemeClr val="bg1"/>
                </a:solidFill>
                <a:latin typeface="+mn-lt"/>
              </a:rPr>
              <a:t>® Terms of Use.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solidFill>
                  <a:schemeClr val="bg1"/>
                </a:solidFill>
                <a:latin typeface="+mn-lt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213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93. While Shepherds Watched </dc:title>
  <dc:creator>E. Langley Smith</dc:creator>
  <cp:lastModifiedBy>Narelle Wheaton</cp:lastModifiedBy>
  <cp:revision>3</cp:revision>
  <dcterms:created xsi:type="dcterms:W3CDTF">2001-02-20T13:40:28Z</dcterms:created>
  <dcterms:modified xsi:type="dcterms:W3CDTF">2023-06-08T02:11:33Z</dcterms:modified>
</cp:coreProperties>
</file>